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57" r:id="rId4"/>
    <p:sldId id="269" r:id="rId5"/>
    <p:sldId id="270" r:id="rId6"/>
    <p:sldId id="271" r:id="rId7"/>
    <p:sldId id="259" r:id="rId8"/>
    <p:sldId id="260" r:id="rId9"/>
    <p:sldId id="261" r:id="rId10"/>
    <p:sldId id="275" r:id="rId11"/>
    <p:sldId id="273" r:id="rId12"/>
    <p:sldId id="272" r:id="rId13"/>
    <p:sldId id="278" r:id="rId14"/>
    <p:sldId id="279" r:id="rId15"/>
    <p:sldId id="280" r:id="rId16"/>
    <p:sldId id="262" r:id="rId17"/>
    <p:sldId id="263" r:id="rId18"/>
    <p:sldId id="264" r:id="rId19"/>
    <p:sldId id="265" r:id="rId20"/>
    <p:sldId id="266" r:id="rId21"/>
    <p:sldId id="267" r:id="rId22"/>
    <p:sldId id="276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CE77D-B919-8440-BD72-3DD645DD6A67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27970-E5F5-B544-B6E3-B5B259E4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71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1137 meters</a:t>
            </a:r>
            <a:r>
              <a:rPr lang="en-US" baseline="0" dirty="0" smtClean="0"/>
              <a:t> distance between, both set at or near high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27970-E5F5-B544-B6E3-B5B259E480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8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 of 0.19 m Feb 14</a:t>
            </a:r>
            <a:r>
              <a:rPr lang="en-US" baseline="0" dirty="0" smtClean="0"/>
              <a:t> at 19:39</a:t>
            </a:r>
          </a:p>
          <a:p>
            <a:r>
              <a:rPr lang="en-US" baseline="0" dirty="0" smtClean="0"/>
              <a:t>low of 0.47 m Feb 15 at 08:23</a:t>
            </a:r>
          </a:p>
          <a:p>
            <a:r>
              <a:rPr lang="en-US" baseline="0" dirty="0" smtClean="0"/>
              <a:t>low of 0.46 m Feb 16 at 09:19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27970-E5F5-B544-B6E3-B5B259E480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52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Feb 18 23:02 low of 0.82 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27970-E5F5-B544-B6E3-B5B259E480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01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velocity,</a:t>
            </a:r>
            <a:r>
              <a:rPr lang="en-US" baseline="0" dirty="0" smtClean="0"/>
              <a:t> sea state, tidal cycles, wind(?) </a:t>
            </a:r>
          </a:p>
          <a:p>
            <a:r>
              <a:rPr lang="en-US" baseline="0" dirty="0" smtClean="0"/>
              <a:t>scope, line density, leads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27970-E5F5-B544-B6E3-B5B259E480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8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1C69-19E6-7544-8218-7C0E6DED29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D592C-C16C-D347-AE63-54907D53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3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1C69-19E6-7544-8218-7C0E6DED29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D592C-C16C-D347-AE63-54907D53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2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1C69-19E6-7544-8218-7C0E6DED29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D592C-C16C-D347-AE63-54907D53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60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1C69-19E6-7544-8218-7C0E6DED29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D592C-C16C-D347-AE63-54907D53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3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1C69-19E6-7544-8218-7C0E6DED29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D592C-C16C-D347-AE63-54907D53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1C69-19E6-7544-8218-7C0E6DED29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D592C-C16C-D347-AE63-54907D53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1C69-19E6-7544-8218-7C0E6DED29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D592C-C16C-D347-AE63-54907D53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7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1C69-19E6-7544-8218-7C0E6DED29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D592C-C16C-D347-AE63-54907D53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25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1C69-19E6-7544-8218-7C0E6DED29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D592C-C16C-D347-AE63-54907D53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0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1C69-19E6-7544-8218-7C0E6DED29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D592C-C16C-D347-AE63-54907D53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7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1C69-19E6-7544-8218-7C0E6DED29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D592C-C16C-D347-AE63-54907D53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97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E1C69-19E6-7544-8218-7C0E6DED29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D592C-C16C-D347-AE63-54907D533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9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1991"/>
            <a:ext cx="7772400" cy="1470025"/>
          </a:xfrm>
        </p:spPr>
        <p:txBody>
          <a:bodyPr/>
          <a:lstStyle/>
          <a:p>
            <a:r>
              <a:rPr lang="en-US" dirty="0" smtClean="0"/>
              <a:t>gear behavior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47766"/>
            <a:ext cx="6400800" cy="1752600"/>
          </a:xfrm>
        </p:spPr>
        <p:txBody>
          <a:bodyPr/>
          <a:lstStyle/>
          <a:p>
            <a:r>
              <a:rPr lang="en-US" dirty="0" smtClean="0"/>
              <a:t>clues to reducing whale entanglement risk</a:t>
            </a:r>
            <a:endParaRPr lang="en-US" dirty="0"/>
          </a:p>
        </p:txBody>
      </p:sp>
      <p:pic>
        <p:nvPicPr>
          <p:cNvPr id="4" name="Picture 3" descr="H -Small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051"/>
            <a:ext cx="5081987" cy="1243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2434" y="5614051"/>
            <a:ext cx="224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Pete Nelson</a:t>
            </a:r>
          </a:p>
          <a:p>
            <a:r>
              <a:rPr lang="en-US" dirty="0" smtClean="0"/>
              <a:t>marine ecology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2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th ts full 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65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t2 all float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ts1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5268" y="745510"/>
            <a:ext cx="219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February 14, 20:30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346828" y="1114842"/>
            <a:ext cx="0" cy="16877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71412" y="1299508"/>
            <a:ext cx="211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February 15, 07:50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03959" y="1668840"/>
            <a:ext cx="0" cy="1133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69647" y="5262292"/>
            <a:ext cx="211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February 16, 08:20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579419" y="4127915"/>
            <a:ext cx="0" cy="11343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81747" y="5308458"/>
            <a:ext cx="21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February 15, 20:18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low: 0.36 m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647283" y="4697331"/>
            <a:ext cx="0" cy="611127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4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25 at 5.33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09" y="0"/>
            <a:ext cx="8086599" cy="6858000"/>
          </a:xfrm>
          <a:prstGeom prst="rect">
            <a:avLst/>
          </a:prstGeom>
        </p:spPr>
      </p:pic>
      <p:pic>
        <p:nvPicPr>
          <p:cNvPr id="3" name="Picture 2" descr="Screen Shot 2017-03-26 at 9.13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73" y="2592312"/>
            <a:ext cx="4527997" cy="452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1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3-26 at 9.1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" y="0"/>
            <a:ext cx="9144000" cy="5877566"/>
          </a:xfrm>
          <a:prstGeom prst="rect">
            <a:avLst/>
          </a:prstGeom>
        </p:spPr>
      </p:pic>
      <p:pic>
        <p:nvPicPr>
          <p:cNvPr id="4" name="Picture 3" descr="Screen Shot 2017-03-29 at 7.13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637"/>
            <a:ext cx="5425313" cy="401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4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top decomp 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7" y="0"/>
            <a:ext cx="3127058" cy="2416363"/>
          </a:xfrm>
          <a:prstGeom prst="rect">
            <a:avLst/>
          </a:prstGeom>
        </p:spPr>
      </p:pic>
      <p:pic>
        <p:nvPicPr>
          <p:cNvPr id="3" name="Picture 2" descr="xtop decomp 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0" y="2195106"/>
            <a:ext cx="3133706" cy="2421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5039" y="3837988"/>
            <a:ext cx="218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5039" y="1739523"/>
            <a:ext cx="218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orange top</a:t>
            </a:r>
            <a:endParaRPr lang="en-US" dirty="0"/>
          </a:p>
        </p:txBody>
      </p:sp>
      <p:pic>
        <p:nvPicPr>
          <p:cNvPr id="6" name="Picture 5" descr="xtop decomp 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0" y="4436500"/>
            <a:ext cx="3133705" cy="2421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039" y="6130284"/>
            <a:ext cx="218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bottom</a:t>
            </a:r>
            <a:endParaRPr lang="en-US" dirty="0"/>
          </a:p>
        </p:txBody>
      </p:sp>
      <p:pic>
        <p:nvPicPr>
          <p:cNvPr id="8" name="Picture 7" descr="ctop decomp t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5" y="0"/>
            <a:ext cx="3127058" cy="2416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8899" y="1822888"/>
            <a:ext cx="218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top</a:t>
            </a:r>
            <a:endParaRPr lang="en-US" dirty="0"/>
          </a:p>
        </p:txBody>
      </p:sp>
      <p:pic>
        <p:nvPicPr>
          <p:cNvPr id="10" name="Picture 9" descr="cspl decomp t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97" y="2195106"/>
            <a:ext cx="3133706" cy="2421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8899" y="3837988"/>
            <a:ext cx="218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splice</a:t>
            </a:r>
            <a:endParaRPr lang="en-US" dirty="0"/>
          </a:p>
        </p:txBody>
      </p:sp>
      <p:pic>
        <p:nvPicPr>
          <p:cNvPr id="12" name="Picture 11" descr="cbot decomp t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97" y="4436500"/>
            <a:ext cx="3133706" cy="2421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08899" y="6282684"/>
            <a:ext cx="218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bottom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3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top decomp 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3950" y="2134698"/>
            <a:ext cx="321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 (orange) top 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8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top decomp 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3950" y="2134698"/>
            <a:ext cx="3216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splice joining (neutral to floating) shots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top decomp 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3950" y="2134698"/>
            <a:ext cx="321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floating (blue) bottom 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top decomp 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3950" y="2134698"/>
            <a:ext cx="321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floating (blue) top 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5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6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crab gear behave under different conditions?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IMG_599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line profiles</a:t>
            </a:r>
          </a:p>
          <a:p>
            <a:r>
              <a:rPr lang="en-US" dirty="0" smtClean="0"/>
              <a:t>line tension</a:t>
            </a:r>
          </a:p>
          <a:p>
            <a:r>
              <a:rPr lang="en-US" dirty="0" smtClean="0"/>
              <a:t>visual characteristics</a:t>
            </a:r>
          </a:p>
          <a:p>
            <a:r>
              <a:rPr lang="en-US" dirty="0" smtClean="0"/>
              <a:t>gear configurations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315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spl decomp 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3950" y="2134698"/>
            <a:ext cx="3216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splice joining (floating to floating) shots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14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ot decomp 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3950" y="2134698"/>
            <a:ext cx="321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floating (blue) bottom 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4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 ts full seri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9853" y="5430846"/>
            <a:ext cx="219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February 16, 07:10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954788" y="4863660"/>
            <a:ext cx="0" cy="5671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47080" y="4910805"/>
            <a:ext cx="219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February 18, 22:10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867070" y="5280137"/>
            <a:ext cx="414145" cy="5200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508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profile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ocean conditions predict line profiles?</a:t>
            </a:r>
          </a:p>
          <a:p>
            <a:r>
              <a:rPr lang="en-US" dirty="0" smtClean="0"/>
              <a:t>What are the effects of different gear configurations?</a:t>
            </a:r>
          </a:p>
          <a:p>
            <a:r>
              <a:rPr lang="en-US" dirty="0" smtClean="0"/>
              <a:t>How is line profile correlated with line tension?</a:t>
            </a:r>
            <a:endParaRPr lang="en-US" dirty="0"/>
          </a:p>
        </p:txBody>
      </p:sp>
      <p:pic>
        <p:nvPicPr>
          <p:cNvPr id="5" name="Content Placeholder 4" descr="IMG_404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7755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ab pot w buo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5" y="0"/>
            <a:ext cx="8875059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12486" y="2678313"/>
            <a:ext cx="704048" cy="704093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68934" y="2631066"/>
            <a:ext cx="704048" cy="704093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94407" y="2279020"/>
            <a:ext cx="704048" cy="704093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MG_54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00" y="211611"/>
            <a:ext cx="2078627" cy="277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oy line scenario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3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4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oy line scenario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8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oy line scenario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29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loy-retrieve data form 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7" y="-234697"/>
            <a:ext cx="7729873" cy="100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pth ts hourl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2925" y="994014"/>
            <a:ext cx="3810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Feb 13, 13:41:00 (31.6 fathoms)</a:t>
            </a:r>
          </a:p>
          <a:p>
            <a:endParaRPr lang="en-US" dirty="0"/>
          </a:p>
          <a:p>
            <a:r>
              <a:rPr lang="en-US" dirty="0" smtClean="0"/>
              <a:t>Feb 15, 10:52:20 (31.8 fathoms)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836048" y="1339157"/>
            <a:ext cx="23882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622926" y="1917344"/>
            <a:ext cx="16013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1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 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5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2926" y="3368601"/>
            <a:ext cx="1960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Feb 13, 13:41:00</a:t>
            </a:r>
          </a:p>
          <a:p>
            <a:endParaRPr lang="en-US" dirty="0"/>
          </a:p>
          <a:p>
            <a:r>
              <a:rPr lang="en-US" dirty="0" smtClean="0"/>
              <a:t>Feb 15, 10:52:20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836048" y="3713744"/>
            <a:ext cx="23882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2622926" y="4291931"/>
            <a:ext cx="16013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1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2690</TotalTime>
  <Words>223</Words>
  <Application>Microsoft Office PowerPoint</Application>
  <PresentationFormat>On-screen Show (4:3)</PresentationFormat>
  <Paragraphs>49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gear behavior</vt:lpstr>
      <vt:lpstr>How does crab gear behave under different conditions?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 profile questions</vt:lpstr>
    </vt:vector>
  </TitlesOfParts>
  <Company>SuperSolomon Scientific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gear behavior</dc:title>
  <dc:creator>Peter Nelson</dc:creator>
  <cp:lastModifiedBy>Thom Kincheloe</cp:lastModifiedBy>
  <cp:revision>26</cp:revision>
  <dcterms:created xsi:type="dcterms:W3CDTF">2017-03-27T17:34:46Z</dcterms:created>
  <dcterms:modified xsi:type="dcterms:W3CDTF">2017-03-31T16:56:57Z</dcterms:modified>
</cp:coreProperties>
</file>